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7"/>
  </p:notesMasterIdLst>
  <p:handoutMasterIdLst>
    <p:handoutMasterId r:id="rId78"/>
  </p:handoutMasterIdLst>
  <p:sldIdLst>
    <p:sldId id="2033" r:id="rId2"/>
    <p:sldId id="2034" r:id="rId3"/>
    <p:sldId id="2035" r:id="rId4"/>
    <p:sldId id="2036" r:id="rId5"/>
    <p:sldId id="2037" r:id="rId6"/>
    <p:sldId id="2038" r:id="rId7"/>
    <p:sldId id="1991" r:id="rId8"/>
    <p:sldId id="2039" r:id="rId9"/>
    <p:sldId id="2040" r:id="rId10"/>
    <p:sldId id="2041" r:id="rId11"/>
    <p:sldId id="2042" r:id="rId12"/>
    <p:sldId id="2043" r:id="rId13"/>
    <p:sldId id="2044" r:id="rId14"/>
    <p:sldId id="2045" r:id="rId15"/>
    <p:sldId id="2046" r:id="rId16"/>
    <p:sldId id="2047" r:id="rId17"/>
    <p:sldId id="2048" r:id="rId18"/>
    <p:sldId id="2049" r:id="rId19"/>
    <p:sldId id="2050" r:id="rId20"/>
    <p:sldId id="2051" r:id="rId21"/>
    <p:sldId id="2052" r:id="rId22"/>
    <p:sldId id="2053" r:id="rId23"/>
    <p:sldId id="2054" r:id="rId24"/>
    <p:sldId id="2055" r:id="rId25"/>
    <p:sldId id="2056" r:id="rId26"/>
    <p:sldId id="2057" r:id="rId27"/>
    <p:sldId id="2058" r:id="rId28"/>
    <p:sldId id="2059" r:id="rId29"/>
    <p:sldId id="2060" r:id="rId30"/>
    <p:sldId id="2061" r:id="rId31"/>
    <p:sldId id="2062" r:id="rId32"/>
    <p:sldId id="2063" r:id="rId33"/>
    <p:sldId id="2064" r:id="rId34"/>
    <p:sldId id="2065" r:id="rId35"/>
    <p:sldId id="2066" r:id="rId36"/>
    <p:sldId id="2067" r:id="rId37"/>
    <p:sldId id="2068" r:id="rId38"/>
    <p:sldId id="2069" r:id="rId39"/>
    <p:sldId id="2070" r:id="rId40"/>
    <p:sldId id="2071" r:id="rId41"/>
    <p:sldId id="2072" r:id="rId42"/>
    <p:sldId id="2073" r:id="rId43"/>
    <p:sldId id="2074" r:id="rId44"/>
    <p:sldId id="2075" r:id="rId45"/>
    <p:sldId id="2076" r:id="rId46"/>
    <p:sldId id="2077" r:id="rId47"/>
    <p:sldId id="2078" r:id="rId48"/>
    <p:sldId id="2079" r:id="rId49"/>
    <p:sldId id="2080" r:id="rId50"/>
    <p:sldId id="2081" r:id="rId51"/>
    <p:sldId id="2082" r:id="rId52"/>
    <p:sldId id="2083" r:id="rId53"/>
    <p:sldId id="2084" r:id="rId54"/>
    <p:sldId id="2085" r:id="rId55"/>
    <p:sldId id="2086" r:id="rId56"/>
    <p:sldId id="2087" r:id="rId57"/>
    <p:sldId id="2088" r:id="rId58"/>
    <p:sldId id="2089" r:id="rId59"/>
    <p:sldId id="2090" r:id="rId60"/>
    <p:sldId id="2091" r:id="rId61"/>
    <p:sldId id="2092" r:id="rId62"/>
    <p:sldId id="2093" r:id="rId63"/>
    <p:sldId id="2094" r:id="rId64"/>
    <p:sldId id="2095" r:id="rId65"/>
    <p:sldId id="2096" r:id="rId66"/>
    <p:sldId id="2098" r:id="rId67"/>
    <p:sldId id="2097" r:id="rId68"/>
    <p:sldId id="2099" r:id="rId69"/>
    <p:sldId id="2100" r:id="rId70"/>
    <p:sldId id="2104" r:id="rId71"/>
    <p:sldId id="2102" r:id="rId72"/>
    <p:sldId id="2103" r:id="rId73"/>
    <p:sldId id="2105" r:id="rId74"/>
    <p:sldId id="2106" r:id="rId75"/>
    <p:sldId id="2107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034"/>
            <p14:sldId id="2035"/>
            <p14:sldId id="2036"/>
            <p14:sldId id="2037"/>
            <p14:sldId id="2038"/>
          </p14:sldIdLst>
        </p14:section>
        <p14:section name="1장" id="{C12A002C-81EB-477F-B4DE-8AA4480ED4CB}">
          <p14:sldIdLst>
            <p14:sldId id="1991"/>
            <p14:sldId id="2039"/>
            <p14:sldId id="2040"/>
            <p14:sldId id="2041"/>
            <p14:sldId id="2042"/>
            <p14:sldId id="2043"/>
            <p14:sldId id="2044"/>
            <p14:sldId id="2045"/>
            <p14:sldId id="2046"/>
            <p14:sldId id="2047"/>
            <p14:sldId id="2048"/>
            <p14:sldId id="2049"/>
            <p14:sldId id="2050"/>
            <p14:sldId id="2051"/>
            <p14:sldId id="2052"/>
            <p14:sldId id="2053"/>
            <p14:sldId id="2054"/>
            <p14:sldId id="2055"/>
            <p14:sldId id="2056"/>
            <p14:sldId id="2057"/>
            <p14:sldId id="2058"/>
            <p14:sldId id="2059"/>
            <p14:sldId id="2060"/>
            <p14:sldId id="2061"/>
            <p14:sldId id="2062"/>
            <p14:sldId id="2063"/>
            <p14:sldId id="2064"/>
            <p14:sldId id="2065"/>
            <p14:sldId id="2066"/>
            <p14:sldId id="2067"/>
            <p14:sldId id="2068"/>
            <p14:sldId id="2069"/>
            <p14:sldId id="2070"/>
            <p14:sldId id="2071"/>
            <p14:sldId id="2072"/>
            <p14:sldId id="2073"/>
            <p14:sldId id="2074"/>
            <p14:sldId id="2075"/>
            <p14:sldId id="2076"/>
            <p14:sldId id="2077"/>
            <p14:sldId id="2078"/>
            <p14:sldId id="2079"/>
            <p14:sldId id="2080"/>
            <p14:sldId id="2081"/>
            <p14:sldId id="2082"/>
            <p14:sldId id="2083"/>
            <p14:sldId id="2084"/>
            <p14:sldId id="2085"/>
            <p14:sldId id="2086"/>
            <p14:sldId id="2087"/>
            <p14:sldId id="2088"/>
            <p14:sldId id="2089"/>
            <p14:sldId id="2090"/>
            <p14:sldId id="2091"/>
            <p14:sldId id="2092"/>
            <p14:sldId id="2093"/>
            <p14:sldId id="2094"/>
            <p14:sldId id="2095"/>
            <p14:sldId id="2096"/>
            <p14:sldId id="2098"/>
            <p14:sldId id="2097"/>
            <p14:sldId id="2099"/>
            <p14:sldId id="2100"/>
            <p14:sldId id="2104"/>
            <p14:sldId id="2102"/>
            <p14:sldId id="2103"/>
            <p14:sldId id="2105"/>
            <p14:sldId id="2106"/>
            <p14:sldId id="2107"/>
          </p14:sldIdLst>
        </p14:section>
        <p14:section name="2장" id="{DF25218A-3806-4A14-9AB4-F8CF5EF79BDB}">
          <p14:sldIdLst/>
        </p14:section>
        <p14:section name="3장" id="{2BCA0D14-9BD7-472E-AE80-2B0AC01B3878}">
          <p14:sldIdLst/>
        </p14:section>
        <p14:section name="4장" id="{A8D6A6E0-077E-499E-8BC4-9DD8A08B3A55}">
          <p14:sldIdLst/>
        </p14:section>
        <p14:section name="5장" id="{4B5EBAB9-BA12-4F46-8C42-F32842B0CC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8447" autoAdjust="0"/>
  </p:normalViewPr>
  <p:slideViewPr>
    <p:cSldViewPr snapToGrid="0" showGuides="1">
      <p:cViewPr varScale="1">
        <p:scale>
          <a:sx n="80" d="100"/>
          <a:sy n="80" d="100"/>
        </p:scale>
        <p:origin x="168" y="72"/>
      </p:cViewPr>
      <p:guideLst>
        <p:guide orient="horz" pos="2160"/>
        <p:guide pos="3840"/>
        <p:guide pos="3985"/>
        <p:guide orient="horz" pos="2296"/>
        <p:guide orient="horz" pos="2727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163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2021-01-14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6299965" y="3058262"/>
            <a:ext cx="5204026" cy="1477328"/>
          </a:xfrm>
        </p:spPr>
        <p:txBody>
          <a:bodyPr/>
          <a:lstStyle/>
          <a:p>
            <a:pPr algn="r"/>
            <a:r>
              <a:rPr lang="en-US" altLang="ko-KR" sz="3000" dirty="0"/>
              <a:t>Chapter 04</a:t>
            </a:r>
            <a:br>
              <a:rPr lang="en-US" altLang="ko-KR" sz="3000" dirty="0"/>
            </a:br>
            <a:r>
              <a:rPr lang="ko-KR" altLang="en-US" sz="3000" dirty="0"/>
              <a:t>전문가처럼 보정하는</a:t>
            </a:r>
            <a:r>
              <a:rPr lang="en-US" altLang="ko-KR" sz="3000" dirty="0"/>
              <a:t/>
            </a:r>
            <a:br>
              <a:rPr lang="en-US" altLang="ko-KR" sz="3000" dirty="0"/>
            </a:br>
            <a:r>
              <a:rPr lang="ko-KR" altLang="en-US" sz="3000" dirty="0"/>
              <a:t> 이미지 보정법과 필터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3683000" y="1857933"/>
            <a:ext cx="8113091" cy="1200329"/>
          </a:xfrm>
        </p:spPr>
        <p:txBody>
          <a:bodyPr/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일러스트레이터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976432" y="5958660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E01BF75-1C87-44C6-BF58-7991B7D2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432" y="1327045"/>
            <a:ext cx="6239135" cy="42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852141" y="629554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CF69E4-1AB6-45DA-801C-B36CC774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41" y="1167740"/>
            <a:ext cx="6603701" cy="47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0155EF3-BE18-430F-A3F8-E38C6FFD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478" y="1626862"/>
            <a:ext cx="7227043" cy="309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2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834211" y="5974156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608637A-22E9-4580-948D-00ADDC07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86" y="1195053"/>
            <a:ext cx="6324827" cy="44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9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3183301-A509-40C9-8D53-6D026CD5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453" y="1673746"/>
            <a:ext cx="7461094" cy="25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998441" y="605483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C245ACF-E3E6-4AC6-92F0-FD915AF2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90" y="892128"/>
            <a:ext cx="7947064" cy="57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3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CF365A-9B99-4C4A-81C9-854A7F64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81" y="1261103"/>
            <a:ext cx="10000273" cy="40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0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494288-96A2-41CA-A017-42897691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6" y="939630"/>
            <a:ext cx="8837458" cy="50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85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42F13B-13A2-42FA-B368-C9233AAC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39" y="1147894"/>
            <a:ext cx="10018207" cy="45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2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778565" y="6037892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A60AAC-6913-40A7-95AD-A8A5A81F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31" y="838676"/>
            <a:ext cx="8711265" cy="59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71964" y="3663951"/>
            <a:ext cx="11154936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ko-KR" sz="2600" b="1" dirty="0">
                <a:solidFill>
                  <a:schemeClr val="accent2"/>
                </a:solidFill>
              </a:rPr>
              <a:t>전문가처럼 보정하기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Adjustments </a:t>
            </a:r>
            <a:r>
              <a:rPr lang="ko-KR" altLang="ko-KR" sz="2600" b="1" dirty="0">
                <a:solidFill>
                  <a:schemeClr val="accent2"/>
                </a:solidFill>
              </a:rPr>
              <a:t>메뉴를 활용하는 다양한 방법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Adjustments </a:t>
            </a:r>
            <a:r>
              <a:rPr lang="ko-KR" altLang="ko-KR" sz="2400" dirty="0"/>
              <a:t>종류</a:t>
            </a:r>
          </a:p>
          <a:p>
            <a:r>
              <a:rPr lang="ko-KR" altLang="ko-KR" sz="2400" dirty="0"/>
              <a:t>조정 레이어 사용하기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1</a:t>
            </a:r>
            <a:r>
              <a:rPr lang="ko-KR" altLang="ko-KR" sz="2400" dirty="0"/>
              <a:t>초 만에 자동으로 색상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흑백 이미지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특정 톤으로 보정하기</a:t>
            </a:r>
          </a:p>
          <a:p>
            <a:r>
              <a:rPr lang="ko-KR" altLang="ko-KR" sz="2400" dirty="0"/>
              <a:t>이미지를 선명하게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Brightness/Contrast</a:t>
            </a:r>
            <a:r>
              <a:rPr lang="ko-KR" altLang="ko-KR" sz="2400" dirty="0"/>
              <a:t>로 밝기와 대비를 빠르게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Levels</a:t>
            </a:r>
            <a:r>
              <a:rPr lang="ko-KR" altLang="ko-KR" sz="2400" dirty="0"/>
              <a:t>로 명도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Curves</a:t>
            </a:r>
            <a:r>
              <a:rPr lang="ko-KR" altLang="ko-KR" sz="2400" dirty="0"/>
              <a:t>로 선명도가 떨어지는 이미지 보정하기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499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7B3559C-0078-457C-B459-407F728C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29" y="1053123"/>
            <a:ext cx="10038660" cy="41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65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D27794-DF40-40F8-B350-D61F4270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77" y="941119"/>
            <a:ext cx="7553592" cy="56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3F61C1D-7A26-4006-B90C-DD3C459F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51" y="1002733"/>
            <a:ext cx="8327734" cy="1301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34D1A3D-6512-4436-B4FE-05034FDF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47" y="2076415"/>
            <a:ext cx="8566723" cy="45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2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445D317-8C09-4D54-8ED1-4E640081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62" y="1349298"/>
            <a:ext cx="9287753" cy="43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955816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DA7FD0-AC7A-4FE4-9D94-1CC631F2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816" y="938786"/>
            <a:ext cx="6280368" cy="50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12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E0D5CF-2141-4923-B53E-D0202B06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27" y="1572444"/>
            <a:ext cx="10168971" cy="31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4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885118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BAF76B9-67F0-430B-A410-02320F270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25" y="865652"/>
            <a:ext cx="7439413" cy="58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9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AFD1B2-089C-4003-B9B9-1EEB8FDB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51" y="995079"/>
            <a:ext cx="7959393" cy="56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75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4DA445B-09B3-4C54-ABFF-CAD8238C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65" y="1369429"/>
            <a:ext cx="9921439" cy="37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86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958816" y="603376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AF0CA7F-7375-4E3F-A7A3-289EF2E2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72" y="878575"/>
            <a:ext cx="7986240" cy="59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5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948164" y="37020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Shadows/Highlights</a:t>
            </a:r>
            <a:r>
              <a:rPr lang="ko-KR" altLang="ko-KR" sz="2400" dirty="0"/>
              <a:t>로 역광 이미지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Exposure</a:t>
            </a:r>
            <a:r>
              <a:rPr lang="ko-KR" altLang="ko-KR" sz="2400" dirty="0"/>
              <a:t>로 카메라 노출 조정 보완하기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Hue/Saturation</a:t>
            </a:r>
            <a:r>
              <a:rPr lang="ko-KR" altLang="ko-KR" sz="2400" dirty="0"/>
              <a:t>으로 색조</a:t>
            </a:r>
            <a:r>
              <a:rPr lang="en-US" altLang="ko-KR" sz="2400" dirty="0"/>
              <a:t>, </a:t>
            </a:r>
            <a:r>
              <a:rPr lang="ko-KR" altLang="ko-KR" sz="2400" dirty="0"/>
              <a:t>채도</a:t>
            </a:r>
            <a:r>
              <a:rPr lang="en-US" altLang="ko-KR" sz="2400" dirty="0"/>
              <a:t>, </a:t>
            </a:r>
            <a:r>
              <a:rPr lang="ko-KR" altLang="ko-KR" sz="2400" dirty="0"/>
              <a:t>명도를 한 번에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Color Balance</a:t>
            </a:r>
            <a:r>
              <a:rPr lang="ko-KR" altLang="ko-KR" sz="2400" dirty="0"/>
              <a:t>로 색상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Photo Filter</a:t>
            </a:r>
            <a:r>
              <a:rPr lang="ko-KR" altLang="ko-KR" sz="2400" dirty="0"/>
              <a:t>로 다양한 필터 효과 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Selective Color</a:t>
            </a:r>
            <a:r>
              <a:rPr lang="ko-KR" altLang="ko-KR" sz="2400" dirty="0"/>
              <a:t>로 특정 색상만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Replace Color</a:t>
            </a:r>
            <a:r>
              <a:rPr lang="ko-KR" altLang="ko-KR" sz="2400" dirty="0"/>
              <a:t>를 이용해 옷 색상 바꾸기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en-US" altLang="ko-KR" sz="2400" dirty="0" err="1"/>
              <a:t>Posterize</a:t>
            </a:r>
            <a:r>
              <a:rPr lang="ko-KR" altLang="ko-KR" sz="2400" dirty="0"/>
              <a:t>로 포스터 느낌 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Threshold</a:t>
            </a:r>
            <a:r>
              <a:rPr lang="ko-KR" altLang="ko-KR" sz="2400" dirty="0"/>
              <a:t>로 이미지 단순화하기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Invert</a:t>
            </a:r>
            <a:r>
              <a:rPr lang="ko-KR" altLang="ko-KR" sz="2400" dirty="0"/>
              <a:t>로 이미지 반전시키기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Gradient Map</a:t>
            </a:r>
            <a:r>
              <a:rPr lang="ko-KR" altLang="ko-KR" sz="2400" dirty="0"/>
              <a:t>으로 이미지에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색상 입히기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41379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B252FB-4351-479E-B1C0-E281E6CC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29" y="1444402"/>
            <a:ext cx="9440847" cy="43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02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2A634A-298A-4B35-AA21-58F4D72F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01" y="911422"/>
            <a:ext cx="8241798" cy="57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3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777967" y="6275506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908C563-C6B9-4344-9AE3-2BB89487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55" y="867042"/>
            <a:ext cx="8147066" cy="58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85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911209" y="619608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B46C37C-B42E-4DF1-95EA-EB346978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44" y="912408"/>
            <a:ext cx="8157125" cy="57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844839" y="6205054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886957C-A7FE-41BC-8227-3C8B1069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47912"/>
            <a:ext cx="7830326" cy="58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24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3431D1B-28DA-4ED7-BEFB-D28C8308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3" y="1397372"/>
            <a:ext cx="9960361" cy="28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71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 사진가처럼 이미지 보정하기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2599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Camera Raw </a:t>
            </a:r>
            <a:r>
              <a:rPr lang="ko-KR" altLang="en-US" sz="2000" b="1" dirty="0"/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2569998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 사진가처럼 이미지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16292DD-1B68-4C5B-A833-15F52A00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69" y="967926"/>
            <a:ext cx="3269139" cy="4247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FB06AA8-00DF-4DBA-8B42-8D7ECF1D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69" y="1569004"/>
            <a:ext cx="4738820" cy="3592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A5885CD-19B2-4755-8C34-9A78C4B73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41" y="1986491"/>
            <a:ext cx="5704352" cy="828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93EE39F-F422-42C6-9ED9-6088DCF1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711" y="2824089"/>
            <a:ext cx="5411493" cy="22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4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 사진가처럼 이미지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A2279E-B5A8-44A0-8B57-57FE2050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26" y="793999"/>
            <a:ext cx="8302146" cy="5936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17A6716-1B53-431A-87F0-E5B44DE45E4C}"/>
              </a:ext>
            </a:extLst>
          </p:cNvPr>
          <p:cNvSpPr txBox="1"/>
          <p:nvPr/>
        </p:nvSpPr>
        <p:spPr>
          <a:xfrm>
            <a:off x="2820780" y="5982280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78212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96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꼭 </a:t>
            </a:r>
            <a:r>
              <a:rPr lang="ko-KR" altLang="en-US" sz="2000" b="1" dirty="0" err="1"/>
              <a:t>알아두어야</a:t>
            </a:r>
            <a:r>
              <a:rPr lang="ko-KR" altLang="en-US" sz="2000" b="1" dirty="0"/>
              <a:t> 할 </a:t>
            </a:r>
            <a:r>
              <a:rPr lang="en-US" altLang="ko-KR" sz="2000" b="1" dirty="0"/>
              <a:t>SNS </a:t>
            </a:r>
            <a:r>
              <a:rPr lang="ko-KR" altLang="en-US" sz="2000" b="1" dirty="0"/>
              <a:t>사진 </a:t>
            </a:r>
            <a:r>
              <a:rPr lang="ko-KR" altLang="en-US" sz="2000" b="1" dirty="0" err="1"/>
              <a:t>보정법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095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948164" y="3663951"/>
            <a:ext cx="10558036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ko-KR" sz="2600" b="1" dirty="0">
                <a:solidFill>
                  <a:schemeClr val="accent2"/>
                </a:solidFill>
              </a:rPr>
              <a:t>프로 사진가처럼 이미지 보정하기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Camera Raw </a:t>
            </a:r>
            <a:r>
              <a:rPr lang="ko-KR" altLang="ko-KR" sz="2600" b="1" dirty="0">
                <a:solidFill>
                  <a:schemeClr val="accent2"/>
                </a:solidFill>
              </a:rPr>
              <a:t>활용하기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Camera Raw </a:t>
            </a:r>
            <a:r>
              <a:rPr lang="ko-KR" altLang="ko-KR" sz="2400" dirty="0"/>
              <a:t>기본 화면 살펴보기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Camera Raw</a:t>
            </a:r>
            <a:r>
              <a:rPr lang="ko-KR" altLang="ko-KR" sz="2400" dirty="0"/>
              <a:t>로 노출과 색상 보정하기</a:t>
            </a:r>
          </a:p>
          <a:p>
            <a:r>
              <a:rPr lang="en-US" altLang="ko-KR" sz="2400" dirty="0"/>
              <a:t> </a:t>
            </a:r>
            <a:endParaRPr lang="ko-KR" altLang="ko-KR" sz="2400" dirty="0"/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LESSON 03. </a:t>
            </a:r>
            <a:r>
              <a:rPr lang="ko-KR" altLang="ko-KR" sz="2400" b="1" dirty="0">
                <a:solidFill>
                  <a:schemeClr val="accent2"/>
                </a:solidFill>
              </a:rPr>
              <a:t>인물 사진 필수 </a:t>
            </a:r>
            <a:r>
              <a:rPr lang="ko-KR" altLang="ko-KR" sz="2400" b="1" dirty="0" err="1">
                <a:solidFill>
                  <a:schemeClr val="accent2"/>
                </a:solidFill>
              </a:rPr>
              <a:t>보정법</a:t>
            </a:r>
            <a:r>
              <a:rPr lang="ko-KR" altLang="ko-KR" sz="2400" b="1" dirty="0">
                <a:solidFill>
                  <a:schemeClr val="accent2"/>
                </a:solidFill>
              </a:rPr>
              <a:t> 다섯 가지</a:t>
            </a:r>
            <a:r>
              <a:rPr lang="en-US" altLang="ko-KR" sz="2400" b="1" dirty="0">
                <a:solidFill>
                  <a:schemeClr val="accent2"/>
                </a:solidFill>
              </a:rPr>
              <a:t> : </a:t>
            </a:r>
            <a:r>
              <a:rPr lang="ko-KR" altLang="ko-KR" sz="2400" b="1" dirty="0">
                <a:solidFill>
                  <a:schemeClr val="accent2"/>
                </a:solidFill>
              </a:rPr>
              <a:t>꼭 </a:t>
            </a:r>
            <a:r>
              <a:rPr lang="ko-KR" altLang="ko-KR" sz="2400" b="1" dirty="0" err="1">
                <a:solidFill>
                  <a:schemeClr val="accent2"/>
                </a:solidFill>
              </a:rPr>
              <a:t>알아두어야</a:t>
            </a:r>
            <a:r>
              <a:rPr lang="ko-KR" altLang="ko-KR" sz="2400" b="1" dirty="0">
                <a:solidFill>
                  <a:schemeClr val="accent2"/>
                </a:solidFill>
              </a:rPr>
              <a:t> 할</a:t>
            </a:r>
            <a:r>
              <a:rPr lang="en-US" altLang="ko-KR" sz="2400" b="1" dirty="0">
                <a:solidFill>
                  <a:schemeClr val="accent2"/>
                </a:solidFill>
              </a:rPr>
              <a:t> SNS </a:t>
            </a:r>
            <a:r>
              <a:rPr lang="ko-KR" altLang="ko-KR" sz="2400" b="1" dirty="0">
                <a:solidFill>
                  <a:schemeClr val="accent2"/>
                </a:solidFill>
              </a:rPr>
              <a:t>사진 </a:t>
            </a:r>
            <a:r>
              <a:rPr lang="ko-KR" altLang="ko-KR" sz="2400" b="1" dirty="0" err="1">
                <a:solidFill>
                  <a:schemeClr val="accent2"/>
                </a:solidFill>
              </a:rPr>
              <a:t>보정법</a:t>
            </a:r>
            <a:endParaRPr lang="ko-KR" altLang="ko-KR" sz="24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① 다리를 더 길게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② 화이트 밸런스를 맞춰 색감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③ 점과 잡티 제거하기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④</a:t>
            </a:r>
            <a:r>
              <a:rPr lang="en-US" altLang="ko-KR" sz="2400" dirty="0"/>
              <a:t> S</a:t>
            </a:r>
            <a:r>
              <a:rPr lang="ko-KR" altLang="ko-KR" sz="2400" dirty="0"/>
              <a:t>라인 몸매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⑤ 인물의 </a:t>
            </a:r>
            <a:r>
              <a:rPr lang="ko-KR" altLang="ko-KR" sz="2400" dirty="0" err="1"/>
              <a:t>경게선을</a:t>
            </a:r>
            <a:r>
              <a:rPr lang="ko-KR" altLang="ko-KR" sz="2400" dirty="0"/>
              <a:t> 살려 선명하게 보정하기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6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6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31708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01C4B1-7209-43AF-9CA7-DDE021337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97" y="834404"/>
            <a:ext cx="7296178" cy="57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04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603072-AF78-4587-A090-A622D062F18B}"/>
              </a:ext>
            </a:extLst>
          </p:cNvPr>
          <p:cNvSpPr txBox="1"/>
          <p:nvPr/>
        </p:nvSpPr>
        <p:spPr>
          <a:xfrm>
            <a:off x="2882112" y="575795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58509A-F04F-49BF-B5DC-F3CD0E27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508" y="1373427"/>
            <a:ext cx="6304984" cy="963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FC4517E-2E36-4F4E-B96D-C814DE1F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112" y="2621369"/>
            <a:ext cx="6366380" cy="26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0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603072-AF78-4587-A090-A622D062F18B}"/>
              </a:ext>
            </a:extLst>
          </p:cNvPr>
          <p:cNvSpPr txBox="1"/>
          <p:nvPr/>
        </p:nvSpPr>
        <p:spPr>
          <a:xfrm>
            <a:off x="3000107" y="5786526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CEC0C48-5CFF-4402-AF6F-F6A4C46F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07" y="1371652"/>
            <a:ext cx="5982235" cy="9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CD2EC15-0D31-4A48-AE49-0FFAD9E0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107" y="2462370"/>
            <a:ext cx="5959208" cy="28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32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603072-AF78-4587-A090-A622D062F18B}"/>
              </a:ext>
            </a:extLst>
          </p:cNvPr>
          <p:cNvSpPr txBox="1"/>
          <p:nvPr/>
        </p:nvSpPr>
        <p:spPr>
          <a:xfrm>
            <a:off x="3084550" y="594845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B0F8EF4-5AB9-4D38-8D67-33A83DF3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1414514"/>
            <a:ext cx="5937249" cy="9191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04F81B-0EF6-48A5-9F15-73A306D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75" y="2452818"/>
            <a:ext cx="5983854" cy="30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86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603072-AF78-4587-A090-A622D062F18B}"/>
              </a:ext>
            </a:extLst>
          </p:cNvPr>
          <p:cNvSpPr txBox="1"/>
          <p:nvPr/>
        </p:nvSpPr>
        <p:spPr>
          <a:xfrm>
            <a:off x="3055951" y="573890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EB9369B-E47A-43AB-B088-83277DEA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34" y="1238302"/>
            <a:ext cx="5870531" cy="914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C645B39-4BBA-41B9-B648-9EF1E172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51" y="2281405"/>
            <a:ext cx="6080095" cy="302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06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2% </a:t>
            </a:r>
            <a:r>
              <a:rPr lang="ko-KR" altLang="en-US" sz="2000" b="1" dirty="0"/>
              <a:t>부족한 사진을 멋지게 완성하기</a:t>
            </a:r>
          </a:p>
        </p:txBody>
      </p:sp>
    </p:spTree>
    <p:extLst>
      <p:ext uri="{BB962C8B-B14F-4D97-AF65-F5344CB8AC3E}">
        <p14:creationId xmlns:p14="http://schemas.microsoft.com/office/powerpoint/2010/main" val="3559473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603072-AF78-4587-A090-A622D062F18B}"/>
              </a:ext>
            </a:extLst>
          </p:cNvPr>
          <p:cNvSpPr txBox="1"/>
          <p:nvPr/>
        </p:nvSpPr>
        <p:spPr>
          <a:xfrm>
            <a:off x="2905292" y="615800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C261FAE-FCDE-4CEA-AA60-D3A77C78C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92" y="1195438"/>
            <a:ext cx="6381415" cy="961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83DD70-F8AB-449B-ABD1-5F73A510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92" y="2206866"/>
            <a:ext cx="6381415" cy="35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51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603072-AF78-4587-A090-A622D062F18B}"/>
              </a:ext>
            </a:extLst>
          </p:cNvPr>
          <p:cNvSpPr txBox="1"/>
          <p:nvPr/>
        </p:nvSpPr>
        <p:spPr>
          <a:xfrm>
            <a:off x="2838942" y="6056434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EF5501F-4CF9-4AF8-9A1B-6C3EACBD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61" y="1018587"/>
            <a:ext cx="9511546" cy="14672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987DDE3-E488-4907-B34A-72824EC85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60" y="2226733"/>
            <a:ext cx="9512282" cy="436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24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4FF22A-E417-4DE7-8F5A-F549A3AC4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27" y="1245005"/>
            <a:ext cx="9700291" cy="4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9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CC56A1F-F7E4-432E-8D5E-D51D6E76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5" y="942063"/>
            <a:ext cx="8484606" cy="56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2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20029" y="2254251"/>
            <a:ext cx="108290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04. </a:t>
            </a:r>
            <a:r>
              <a:rPr lang="ko-KR" altLang="ko-KR" sz="2600" b="1" dirty="0">
                <a:solidFill>
                  <a:schemeClr val="accent2"/>
                </a:solidFill>
              </a:rPr>
              <a:t>풍경 사진 필수 </a:t>
            </a:r>
            <a:r>
              <a:rPr lang="ko-KR" altLang="ko-KR" sz="2600" b="1" dirty="0" err="1">
                <a:solidFill>
                  <a:schemeClr val="accent2"/>
                </a:solidFill>
              </a:rPr>
              <a:t>보정법</a:t>
            </a:r>
            <a:r>
              <a:rPr lang="ko-KR" altLang="ko-KR" sz="2600" b="1" dirty="0">
                <a:solidFill>
                  <a:schemeClr val="accent2"/>
                </a:solidFill>
              </a:rPr>
              <a:t> 세 가지</a:t>
            </a:r>
            <a:r>
              <a:rPr lang="en-US" altLang="ko-KR" sz="2600" b="1" dirty="0">
                <a:solidFill>
                  <a:schemeClr val="accent2"/>
                </a:solidFill>
              </a:rPr>
              <a:t> : 2% </a:t>
            </a:r>
            <a:r>
              <a:rPr lang="ko-KR" altLang="ko-KR" sz="2600" b="1" dirty="0">
                <a:solidFill>
                  <a:schemeClr val="accent2"/>
                </a:solidFill>
              </a:rPr>
              <a:t>부족한 사진을 멋지게 완성하기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① 명암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② 선명도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③ 원하는 색상 강조하기</a:t>
            </a:r>
          </a:p>
          <a:p>
            <a:r>
              <a:rPr lang="en-US" altLang="ko-KR" sz="2400" dirty="0"/>
              <a:t> </a:t>
            </a:r>
            <a:endParaRPr lang="ko-KR" altLang="ko-KR" sz="2400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05. </a:t>
            </a:r>
            <a:r>
              <a:rPr lang="ko-KR" altLang="ko-KR" sz="2600" b="1" dirty="0">
                <a:solidFill>
                  <a:schemeClr val="accent2"/>
                </a:solidFill>
              </a:rPr>
              <a:t>필터가 만드는 환상의 세계</a:t>
            </a:r>
            <a:r>
              <a:rPr lang="en-US" altLang="ko-KR" sz="2600" b="1" dirty="0">
                <a:solidFill>
                  <a:schemeClr val="accent2"/>
                </a:solidFill>
              </a:rPr>
              <a:t> : [Filter] </a:t>
            </a:r>
            <a:r>
              <a:rPr lang="ko-KR" altLang="ko-KR" sz="2600" b="1" dirty="0">
                <a:solidFill>
                  <a:schemeClr val="accent2"/>
                </a:solidFill>
              </a:rPr>
              <a:t>메뉴 알아보기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한 눈에 보는 필터의 모든 효과</a:t>
            </a:r>
          </a:p>
          <a:p>
            <a:r>
              <a:rPr lang="ko-KR" altLang="ko-KR" sz="2400" dirty="0"/>
              <a:t>다양한 필터 효과 갤러리</a:t>
            </a:r>
          </a:p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34877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030A31-202C-4A73-84A1-72BC919A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21" y="900480"/>
            <a:ext cx="8507652" cy="57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1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AFAF42-5DA6-4BBA-AEDE-5C0DEC4F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46" y="979525"/>
            <a:ext cx="8489094" cy="56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8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50DBCA-DA6B-43BD-87CB-962FF2BA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14" y="924925"/>
            <a:ext cx="8760290" cy="56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69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2553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[Filter] </a:t>
            </a:r>
            <a:r>
              <a:rPr lang="ko-KR" altLang="en-US" sz="2000" b="1" dirty="0"/>
              <a:t>메뉴 알아보기</a:t>
            </a:r>
          </a:p>
        </p:txBody>
      </p:sp>
    </p:spTree>
    <p:extLst>
      <p:ext uri="{BB962C8B-B14F-4D97-AF65-F5344CB8AC3E}">
        <p14:creationId xmlns:p14="http://schemas.microsoft.com/office/powerpoint/2010/main" val="4042019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8F519F6-DDBF-4158-889E-1E118E96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86" y="1100155"/>
            <a:ext cx="2574091" cy="357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EB4696A-8F37-4C89-B2FF-1B28B9E5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977" y="1100155"/>
            <a:ext cx="6450723" cy="56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1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A4DA0B6-63C6-4290-A2A2-2F9A8471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3" y="928168"/>
            <a:ext cx="8946851" cy="55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8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70AB4E3-88B3-4859-B1FB-7412191F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14441"/>
            <a:ext cx="2152209" cy="3524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893A75-2431-465B-A63E-2079DB4B2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13" y="1686135"/>
            <a:ext cx="6600974" cy="41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3B1205-20EC-4230-AD4B-384ADEA4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78" y="973503"/>
            <a:ext cx="7602349" cy="561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1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F4F7F26-AA23-4BC7-AF23-98126F06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20" y="1267072"/>
            <a:ext cx="6779359" cy="500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61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3F03E4-65C8-4317-A216-76DD4894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73" y="1300405"/>
            <a:ext cx="6681453" cy="48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5009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[Adjustments] </a:t>
            </a:r>
            <a:r>
              <a:rPr lang="ko-KR" altLang="en-US" sz="2000" b="1" dirty="0"/>
              <a:t>메뉴를 활용하는 다양한 방법</a:t>
            </a:r>
          </a:p>
        </p:txBody>
      </p:sp>
    </p:spTree>
    <p:extLst>
      <p:ext uri="{BB962C8B-B14F-4D97-AF65-F5344CB8AC3E}">
        <p14:creationId xmlns:p14="http://schemas.microsoft.com/office/powerpoint/2010/main" val="863718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10CB1A-E673-4407-8013-689D2643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28" y="1324218"/>
            <a:ext cx="6650944" cy="48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0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63D788-CE14-4E23-84D9-5491493F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53" y="1324217"/>
            <a:ext cx="6554293" cy="47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18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1E3BE2-C9D4-4CEC-B8C5-91DA37BF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89" y="1324218"/>
            <a:ext cx="6622621" cy="47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27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134B061-EC83-455D-89A7-65F83E63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627" y="1352792"/>
            <a:ext cx="6538745" cy="473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98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EA4393-F09C-46AA-9482-B11962F4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23" y="1352793"/>
            <a:ext cx="6490953" cy="46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1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60CAA66-85A7-4A86-BB05-E5CBCBE4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22" y="1333742"/>
            <a:ext cx="6569955" cy="47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56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B45AEFA-80DC-41D5-88B8-782A4D9B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95" y="1343268"/>
            <a:ext cx="6547010" cy="47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70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FFFCE9B-FC81-4C48-A5B0-DAD1CBC8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90" y="1333743"/>
            <a:ext cx="6543620" cy="47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77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DAD466-39CB-4D1F-8F50-4C72519D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22" y="1333742"/>
            <a:ext cx="6569956" cy="47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54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41B928-EA26-46A4-A2D4-FBCF2B510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83" y="1082808"/>
            <a:ext cx="6533817" cy="2811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14D74A-EBBD-48D6-832D-D3F19998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582" y="3894683"/>
            <a:ext cx="6506818" cy="28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459401E-9581-4831-A0B4-C3539A10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33" y="1676679"/>
            <a:ext cx="4513553" cy="1752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9194A3C-A5E5-4EE7-B8C9-8B1F1F20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15" y="2118260"/>
            <a:ext cx="3234412" cy="37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6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4078392-1557-4F01-88E8-AE527D9E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21" y="1081335"/>
            <a:ext cx="6897358" cy="53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1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7BECEF0-0E36-4522-BC70-3BA04675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924" y="1619336"/>
            <a:ext cx="6602152" cy="36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611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1462B4-3E9F-4386-99E5-BCF86D5B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53" y="3097203"/>
            <a:ext cx="6579537" cy="21848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17F4BD4-00B7-4FF8-9C4E-7EB688D23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56" y="1600139"/>
            <a:ext cx="6579536" cy="11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55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E10426-5E36-4760-BA07-5E692EE8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30" y="981351"/>
            <a:ext cx="6343340" cy="56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52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92C1291-C706-4EC6-AC3F-FC337C97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13" y="1043268"/>
            <a:ext cx="6149573" cy="55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32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29FF532-AE8E-4EAF-8BE2-A2158604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52" y="1843162"/>
            <a:ext cx="6685895" cy="31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7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9A99F9-7820-421D-B115-8BF480CA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28" y="1681451"/>
            <a:ext cx="3696130" cy="3033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15544B4-CE31-4A39-8530-2D6C34CF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44" y="2149664"/>
            <a:ext cx="4115780" cy="29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6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417467-9C59-4FC1-AFF9-AA11A960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46" y="1121048"/>
            <a:ext cx="6409708" cy="4615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C809EF-8206-4B83-AED4-C8D097FCDC36}"/>
              </a:ext>
            </a:extLst>
          </p:cNvPr>
          <p:cNvSpPr txBox="1"/>
          <p:nvPr/>
        </p:nvSpPr>
        <p:spPr>
          <a:xfrm>
            <a:off x="2891146" y="612024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4324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20926</TotalTime>
  <Words>785</Words>
  <Application>Microsoft Office PowerPoint</Application>
  <PresentationFormat>와이드스크린</PresentationFormat>
  <Paragraphs>141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Chapter 04 전문가처럼 보정하는  이미지 보정법과 필터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PowerPoint 프레젠테이션</vt:lpstr>
      <vt:lpstr>LESSON 02 프로 사진가처럼 이미지 보정하기</vt:lpstr>
      <vt:lpstr>LESSON 02 프로 사진가처럼 이미지 보정하기</vt:lpstr>
      <vt:lpstr>PowerPoint 프레젠테이션</vt:lpstr>
      <vt:lpstr>LESSON 03 인물 사진 필수 보정법 다섯 가지</vt:lpstr>
      <vt:lpstr>LESSON 03 인물 사진 필수 보정법 다섯 가지</vt:lpstr>
      <vt:lpstr>LESSON 03 인물 사진 필수 보정법 다섯 가지</vt:lpstr>
      <vt:lpstr>LESSON 03 인물 사진 필수 보정법 다섯 가지</vt:lpstr>
      <vt:lpstr>LESSON 03 인물 사진 필수 보정법 다섯 가지</vt:lpstr>
      <vt:lpstr>PowerPoint 프레젠테이션</vt:lpstr>
      <vt:lpstr>LESSON 04 풍경 사진 필수 보정법 세 가지</vt:lpstr>
      <vt:lpstr>LESSON 04 풍경 사진 필수 보정법 세 가지</vt:lpstr>
      <vt:lpstr>LESSON 04 풍경 사진 필수 보정법 세 가지</vt:lpstr>
      <vt:lpstr>LESSON 04 풍경 사진 필수 보정법 세 가지</vt:lpstr>
      <vt:lpstr>LESSON 04 풍경 사진 필수 보정법 세 가지</vt:lpstr>
      <vt:lpstr>LESSON 04 풍경 사진 필수 보정법 세 가지</vt:lpstr>
      <vt:lpstr>LESSON 04 풍경 사진 필수 보정법 세 가지</vt:lpstr>
      <vt:lpstr>PowerPoint 프레젠테이션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※ 포토샵 실속 단축키</vt:lpstr>
      <vt:lpstr>※ 포토샵 실속 단축키</vt:lpstr>
      <vt:lpstr>※ 포토샵 실속 단축키</vt:lpstr>
      <vt:lpstr>※ 포토샵 실속 단축키</vt:lpstr>
      <vt:lpstr>※ 포토샵 실속 단축키</vt:lpstr>
      <vt:lpstr>※ 포토샵 실속 단축키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USER</cp:lastModifiedBy>
  <cp:revision>1185</cp:revision>
  <dcterms:created xsi:type="dcterms:W3CDTF">2012-11-28T05:21:39Z</dcterms:created>
  <dcterms:modified xsi:type="dcterms:W3CDTF">2021-01-13T22:01:04Z</dcterms:modified>
</cp:coreProperties>
</file>